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Lst>
  <p:sldSz cy="10282225" cx="18280050"/>
  <p:notesSz cx="6858000" cy="9144000"/>
  <p:embeddedFontLst>
    <p:embeddedFont>
      <p:font typeface="Robo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698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12516" lvl="1" marL="9715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12332" lvl="2" marL="18859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12151" lvl="3" marL="28003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11968" lvl="4" marL="3714748"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11787" lvl="5" marL="46291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11604" lvl="6" marL="55435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11419" lvl="7" marL="64579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11238" lvl="8" marL="73723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This talks about the main steps that are taken to reach the aim of the section. This is basically the highlight of each video that is a part of this section in a list form  so that the viewers know what they are getting into.</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5196"/>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2804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839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ts val="8392"/>
              <a:buFont typeface="Roboto"/>
              <a:buNone/>
              <a:defRPr sz="8396">
                <a:solidFill>
                  <a:schemeClr val="lt1"/>
                </a:solidFill>
                <a:latin typeface="Roboto"/>
                <a:ea typeface="Roboto"/>
                <a:cs typeface="Roboto"/>
                <a:sym typeface="Roboto"/>
              </a:defRPr>
            </a:lvl2pPr>
            <a:lvl3pPr indent="0" lvl="2" rtl="0">
              <a:spcBef>
                <a:spcPts val="0"/>
              </a:spcBef>
              <a:buClr>
                <a:schemeClr val="lt1"/>
              </a:buClr>
              <a:buSzPts val="8392"/>
              <a:buFont typeface="Roboto"/>
              <a:buNone/>
              <a:defRPr sz="8396">
                <a:solidFill>
                  <a:schemeClr val="lt1"/>
                </a:solidFill>
                <a:latin typeface="Roboto"/>
                <a:ea typeface="Roboto"/>
                <a:cs typeface="Roboto"/>
                <a:sym typeface="Roboto"/>
              </a:defRPr>
            </a:lvl3pPr>
            <a:lvl4pPr indent="0" lvl="3" rtl="0">
              <a:spcBef>
                <a:spcPts val="0"/>
              </a:spcBef>
              <a:buClr>
                <a:schemeClr val="lt1"/>
              </a:buClr>
              <a:buSzPts val="8392"/>
              <a:buFont typeface="Roboto"/>
              <a:buNone/>
              <a:defRPr sz="8396">
                <a:solidFill>
                  <a:schemeClr val="lt1"/>
                </a:solidFill>
                <a:latin typeface="Roboto"/>
                <a:ea typeface="Roboto"/>
                <a:cs typeface="Roboto"/>
                <a:sym typeface="Roboto"/>
              </a:defRPr>
            </a:lvl4pPr>
            <a:lvl5pPr indent="0" lvl="4" rtl="0">
              <a:spcBef>
                <a:spcPts val="0"/>
              </a:spcBef>
              <a:buClr>
                <a:schemeClr val="lt1"/>
              </a:buClr>
              <a:buSzPts val="8392"/>
              <a:buFont typeface="Roboto"/>
              <a:buNone/>
              <a:defRPr sz="8396">
                <a:solidFill>
                  <a:schemeClr val="lt1"/>
                </a:solidFill>
                <a:latin typeface="Roboto"/>
                <a:ea typeface="Roboto"/>
                <a:cs typeface="Roboto"/>
                <a:sym typeface="Roboto"/>
              </a:defRPr>
            </a:lvl5pPr>
            <a:lvl6pPr indent="0" lvl="5" rtl="0">
              <a:spcBef>
                <a:spcPts val="0"/>
              </a:spcBef>
              <a:buClr>
                <a:schemeClr val="lt1"/>
              </a:buClr>
              <a:buSzPts val="8392"/>
              <a:buFont typeface="Roboto"/>
              <a:buNone/>
              <a:defRPr sz="8396">
                <a:solidFill>
                  <a:schemeClr val="lt1"/>
                </a:solidFill>
                <a:latin typeface="Roboto"/>
                <a:ea typeface="Roboto"/>
                <a:cs typeface="Roboto"/>
                <a:sym typeface="Roboto"/>
              </a:defRPr>
            </a:lvl6pPr>
            <a:lvl7pPr indent="0" lvl="6" rtl="0">
              <a:spcBef>
                <a:spcPts val="0"/>
              </a:spcBef>
              <a:buClr>
                <a:schemeClr val="lt1"/>
              </a:buClr>
              <a:buSzPts val="8392"/>
              <a:buFont typeface="Roboto"/>
              <a:buNone/>
              <a:defRPr sz="8396">
                <a:solidFill>
                  <a:schemeClr val="lt1"/>
                </a:solidFill>
                <a:latin typeface="Roboto"/>
                <a:ea typeface="Roboto"/>
                <a:cs typeface="Roboto"/>
                <a:sym typeface="Roboto"/>
              </a:defRPr>
            </a:lvl7pPr>
            <a:lvl8pPr indent="0" lvl="7" rtl="0">
              <a:spcBef>
                <a:spcPts val="0"/>
              </a:spcBef>
              <a:buClr>
                <a:schemeClr val="lt1"/>
              </a:buClr>
              <a:buSzPts val="8392"/>
              <a:buFont typeface="Roboto"/>
              <a:buNone/>
              <a:defRPr sz="8396">
                <a:solidFill>
                  <a:schemeClr val="lt1"/>
                </a:solidFill>
                <a:latin typeface="Roboto"/>
                <a:ea typeface="Roboto"/>
                <a:cs typeface="Roboto"/>
                <a:sym typeface="Roboto"/>
              </a:defRPr>
            </a:lvl8pPr>
            <a:lvl9pPr indent="0" lvl="8" rtl="0">
              <a:spcBef>
                <a:spcPts val="0"/>
              </a:spcBef>
              <a:buClr>
                <a:schemeClr val="lt1"/>
              </a:buClr>
              <a:buSzPts val="839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ts val="479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2804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0"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0"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0"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0"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0"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0"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0"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0"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0"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0"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0"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0"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0"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0"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0"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0"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ctr">
              <a:lnSpc>
                <a:spcPct val="100000"/>
              </a:lnSpc>
              <a:spcBef>
                <a:spcPts val="0"/>
              </a:spcBef>
              <a:spcAft>
                <a:spcPts val="0"/>
              </a:spcAft>
              <a:buClr>
                <a:schemeClr val="lt1"/>
              </a:buClr>
              <a:buSzPts val="9592"/>
              <a:buFont typeface="Calibri"/>
              <a:buNone/>
            </a:pPr>
            <a:r>
              <a:rPr lang="en"/>
              <a:t>Creating a Slackbot</a:t>
            </a:r>
          </a:p>
        </p:txBody>
      </p:sp>
      <p:sp>
        <p:nvSpPr>
          <p:cNvPr id="145" name="Shape 145"/>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ctr">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Section</a:t>
            </a:r>
            <a:r>
              <a:rPr lang="en"/>
              <a:t> 4</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Section,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1600"/>
              </a:spcBef>
              <a:spcAft>
                <a:spcPts val="0"/>
              </a:spcAft>
              <a:buClr>
                <a:srgbClr val="434343"/>
              </a:buClr>
              <a:buSzPts val="3994"/>
              <a:buFont typeface="Calibri"/>
              <a:buChar char="●"/>
            </a:pPr>
            <a:r>
              <a:rPr b="0" i="0" lang="en" sz="3997" u="none" cap="none" strike="noStrike">
                <a:solidFill>
                  <a:srgbClr val="434343"/>
                </a:solidFill>
                <a:latin typeface="Calibri"/>
                <a:ea typeface="Calibri"/>
                <a:cs typeface="Calibri"/>
                <a:sym typeface="Calibri"/>
              </a:rPr>
              <a:t>Creating a simple Slack app and chatbot</a:t>
            </a:r>
          </a:p>
          <a:p>
            <a:pPr indent="-723083" lvl="0" marL="913583" marR="0" rtl="0" algn="l">
              <a:lnSpc>
                <a:spcPct val="115000"/>
              </a:lnSpc>
              <a:spcBef>
                <a:spcPts val="1600"/>
              </a:spcBef>
              <a:spcAft>
                <a:spcPts val="0"/>
              </a:spcAft>
              <a:buClr>
                <a:srgbClr val="434343"/>
              </a:buClr>
              <a:buSzPts val="3994"/>
              <a:buFont typeface="Calibri"/>
              <a:buChar char="●"/>
            </a:pPr>
            <a:r>
              <a:rPr lang="en" sz="3997">
                <a:solidFill>
                  <a:srgbClr val="434343"/>
                </a:solidFill>
              </a:rPr>
              <a:t>Using the Serverless install command</a:t>
            </a:r>
          </a:p>
          <a:p>
            <a:pPr indent="-723083" lvl="0" marL="913583" marR="0" rtl="0" algn="l">
              <a:lnSpc>
                <a:spcPct val="115000"/>
              </a:lnSpc>
              <a:spcBef>
                <a:spcPts val="1600"/>
              </a:spcBef>
              <a:spcAft>
                <a:spcPts val="0"/>
              </a:spcAft>
              <a:buClr>
                <a:srgbClr val="434343"/>
              </a:buClr>
              <a:buSzPts val="3994"/>
              <a:buFont typeface="Calibri"/>
              <a:buChar char="●"/>
            </a:pPr>
            <a:r>
              <a:rPr lang="en" sz="3997">
                <a:solidFill>
                  <a:srgbClr val="434343"/>
                </a:solidFill>
              </a:rPr>
              <a:t>Create a Slack workspace</a:t>
            </a:r>
          </a:p>
          <a:p>
            <a:pPr indent="-723276" lvl="0" marL="913583" rtl="0">
              <a:spcBef>
                <a:spcPts val="1600"/>
              </a:spcBef>
              <a:spcAft>
                <a:spcPts val="0"/>
              </a:spcAft>
              <a:buClr>
                <a:srgbClr val="434343"/>
              </a:buClr>
              <a:buSzPts val="3997"/>
              <a:buFont typeface="Calibri"/>
              <a:buChar char="●"/>
            </a:pPr>
            <a:r>
              <a:rPr lang="en" sz="3997">
                <a:solidFill>
                  <a:srgbClr val="434343"/>
                </a:solidFill>
              </a:rPr>
              <a:t>Create a Slack app</a:t>
            </a:r>
          </a:p>
          <a:p>
            <a:pPr indent="-723275"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Configuring the service with the Slack app</a:t>
            </a:r>
          </a:p>
          <a:p>
            <a:pPr indent="-723275" lvl="0" marL="913585" marR="0" rtl="0" algn="l">
              <a:lnSpc>
                <a:spcPct val="115000"/>
              </a:lnSpc>
              <a:spcBef>
                <a:spcPts val="1600"/>
              </a:spcBef>
              <a:spcAft>
                <a:spcPts val="0"/>
              </a:spcAft>
              <a:buClr>
                <a:srgbClr val="434343"/>
              </a:buClr>
              <a:buSzPts val="3997"/>
              <a:buFont typeface="Calibri"/>
              <a:buChar char="●"/>
            </a:pPr>
            <a:r>
              <a:rPr lang="en" sz="3997">
                <a:solidFill>
                  <a:srgbClr val="434343"/>
                </a:solidFill>
              </a:rPr>
              <a:t>Creating custom events and commands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ts val="9592"/>
              <a:buFont typeface="Calibri"/>
              <a:buNone/>
            </a:pPr>
            <a:r>
              <a:rPr lang="en"/>
              <a:t>Setting up the Slack </a:t>
            </a:r>
            <a:br>
              <a:rPr lang="en"/>
            </a:br>
            <a:r>
              <a:rPr lang="en"/>
              <a:t>Chatbot app</a:t>
            </a:r>
          </a:p>
        </p:txBody>
      </p:sp>
      <p:sp>
        <p:nvSpPr>
          <p:cNvPr id="157" name="Shape 157"/>
          <p:cNvSpPr txBox="1"/>
          <p:nvPr>
            <p:ph idx="1" type="subTitle"/>
          </p:nvPr>
        </p:nvSpPr>
        <p:spPr>
          <a:xfrm>
            <a:off x="780711" y="5575679"/>
            <a:ext cx="16437063" cy="865399"/>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Video </a:t>
            </a:r>
            <a:r>
              <a:rPr lang="en"/>
              <a:t>4</a:t>
            </a:r>
            <a:r>
              <a:rPr b="0" i="0" lang="en" sz="4398" u="none" cap="none" strike="noStrike">
                <a:solidFill>
                  <a:schemeClr val="lt1"/>
                </a:solidFill>
                <a:latin typeface="Calibri"/>
                <a:ea typeface="Calibri"/>
                <a:cs typeface="Calibri"/>
                <a:sym typeface="Calibri"/>
              </a:rPr>
              <a:t>.1</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63" name="Shape 163"/>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ts val="3994"/>
              <a:buFont typeface="Calibri"/>
              <a:buChar char="●"/>
            </a:pPr>
            <a:r>
              <a:rPr lang="en" sz="3997">
                <a:solidFill>
                  <a:srgbClr val="434343"/>
                </a:solidFill>
              </a:rPr>
              <a:t>Creating a Slack workspace</a:t>
            </a:r>
          </a:p>
          <a:p>
            <a:pPr indent="-723083" lvl="0" marL="913583" marR="0" rtl="0" algn="l">
              <a:lnSpc>
                <a:spcPct val="115000"/>
              </a:lnSpc>
              <a:spcBef>
                <a:spcPts val="1600"/>
              </a:spcBef>
              <a:spcAft>
                <a:spcPts val="0"/>
              </a:spcAft>
              <a:buClr>
                <a:srgbClr val="434343"/>
              </a:buClr>
              <a:buSzPts val="3994"/>
              <a:buFont typeface="Calibri"/>
              <a:buChar char="●"/>
            </a:pPr>
            <a:r>
              <a:rPr b="0" i="0" lang="en" sz="3997" u="none" cap="none" strike="noStrike">
                <a:solidFill>
                  <a:srgbClr val="434343"/>
                </a:solidFill>
                <a:latin typeface="Calibri"/>
                <a:ea typeface="Calibri"/>
                <a:cs typeface="Calibri"/>
                <a:sym typeface="Calibri"/>
              </a:rPr>
              <a:t>Creating a </a:t>
            </a:r>
            <a:r>
              <a:rPr lang="en" sz="3997">
                <a:solidFill>
                  <a:srgbClr val="434343"/>
                </a:solidFill>
              </a:rPr>
              <a:t>Slack app and bot user</a:t>
            </a:r>
          </a:p>
          <a:p>
            <a:pPr indent="-723083" lvl="0" marL="913583" marR="0" rtl="0" algn="l">
              <a:lnSpc>
                <a:spcPct val="115000"/>
              </a:lnSpc>
              <a:spcBef>
                <a:spcPts val="1600"/>
              </a:spcBef>
              <a:spcAft>
                <a:spcPts val="0"/>
              </a:spcAft>
              <a:buClr>
                <a:srgbClr val="434343"/>
              </a:buClr>
              <a:buSzPts val="3994"/>
              <a:buFont typeface="Calibri"/>
              <a:buChar char="●"/>
            </a:pPr>
            <a:r>
              <a:rPr lang="en" sz="3997">
                <a:solidFill>
                  <a:srgbClr val="434343"/>
                </a:solidFill>
              </a:rPr>
              <a:t>Installing the Slack app into the workspace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ts val="9592"/>
              <a:buFont typeface="Calibri"/>
              <a:buNone/>
            </a:pPr>
            <a:r>
              <a:rPr lang="en"/>
              <a:t>Connecting the Chatbot </a:t>
            </a:r>
            <a:br>
              <a:rPr lang="en"/>
            </a:br>
            <a:r>
              <a:rPr lang="en"/>
              <a:t>app to a newly created Serverless service</a:t>
            </a:r>
          </a:p>
        </p:txBody>
      </p:sp>
      <p:sp>
        <p:nvSpPr>
          <p:cNvPr id="169" name="Shape 169"/>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